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268" r:id="rId5"/>
    <p:sldId id="267" r:id="rId6"/>
  </p:sldIdLst>
  <p:sldSz cx="9906000" cy="6858000" type="A4"/>
  <p:notesSz cx="10020300" cy="6888163"/>
  <p:defaultTextStyle>
    <a:defPPr>
      <a:defRPr lang="en-US"/>
    </a:defPPr>
    <a:lvl1pPr marL="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85125" autoAdjust="0"/>
  </p:normalViewPr>
  <p:slideViewPr>
    <p:cSldViewPr snapToGrid="0">
      <p:cViewPr varScale="1">
        <p:scale>
          <a:sx n="113" d="100"/>
          <a:sy n="113" d="100"/>
        </p:scale>
        <p:origin x="1242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4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29" cy="345604"/>
          </a:xfrm>
          <a:prstGeom prst="rect">
            <a:avLst/>
          </a:prstGeom>
        </p:spPr>
        <p:txBody>
          <a:bodyPr vert="horz" lIns="93019" tIns="46511" rIns="93019" bIns="46511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5852" y="0"/>
            <a:ext cx="4342129" cy="345604"/>
          </a:xfrm>
          <a:prstGeom prst="rect">
            <a:avLst/>
          </a:prstGeom>
        </p:spPr>
        <p:txBody>
          <a:bodyPr vert="horz" lIns="93019" tIns="46511" rIns="93019" bIns="46511" rtlCol="0"/>
          <a:lstStyle>
            <a:lvl1pPr algn="r" latinLnBrk="0">
              <a:defRPr lang="ru-RU" sz="1200"/>
            </a:lvl1pPr>
          </a:lstStyle>
          <a:p>
            <a:fld id="{38D6FE3C-34D8-4B4B-9273-D907B0A3B964}" type="datetimeFigureOut">
              <a:rPr lang="ru-RU"/>
              <a:pPr/>
              <a:t>04.04.2023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29" cy="345604"/>
          </a:xfrm>
          <a:prstGeom prst="rect">
            <a:avLst/>
          </a:prstGeom>
        </p:spPr>
        <p:txBody>
          <a:bodyPr vert="horz" lIns="93019" tIns="46511" rIns="93019" bIns="46511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5852" y="6542560"/>
            <a:ext cx="4342129" cy="345604"/>
          </a:xfrm>
          <a:prstGeom prst="rect">
            <a:avLst/>
          </a:prstGeom>
        </p:spPr>
        <p:txBody>
          <a:bodyPr vert="horz" lIns="93019" tIns="46511" rIns="93019" bIns="46511" rtlCol="0" anchor="b"/>
          <a:lstStyle>
            <a:lvl1pPr algn="r" latinLnBrk="0">
              <a:defRPr lang="ru-RU" sz="1200"/>
            </a:lvl1pPr>
          </a:lstStyle>
          <a:p>
            <a:fld id="{E169A89D-734B-4FAD-B6E7-2B864E72E489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2129" cy="345604"/>
          </a:xfrm>
          <a:prstGeom prst="rect">
            <a:avLst/>
          </a:prstGeom>
        </p:spPr>
        <p:txBody>
          <a:bodyPr vert="horz" lIns="93019" tIns="46511" rIns="93019" bIns="46511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852" y="0"/>
            <a:ext cx="4342129" cy="345604"/>
          </a:xfrm>
          <a:prstGeom prst="rect">
            <a:avLst/>
          </a:prstGeom>
        </p:spPr>
        <p:txBody>
          <a:bodyPr vert="horz" lIns="93019" tIns="46511" rIns="93019" bIns="46511" rtlCol="0"/>
          <a:lstStyle>
            <a:lvl1pPr algn="r" latinLnBrk="0">
              <a:defRPr lang="ru-RU" sz="1200"/>
            </a:lvl1pPr>
          </a:lstStyle>
          <a:p>
            <a:fld id="{1D0FF5F4-5691-49AF-9E16-FB22826F7264}" type="datetimeFigureOut">
              <a:rPr lang="ru-RU" smtClean="0"/>
              <a:pPr/>
              <a:t>04.04.2023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30575" y="860425"/>
            <a:ext cx="3359150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19" tIns="46511" rIns="93019" bIns="4651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2031" y="3314931"/>
            <a:ext cx="8016239" cy="2712214"/>
          </a:xfrm>
          <a:prstGeom prst="rect">
            <a:avLst/>
          </a:prstGeom>
        </p:spPr>
        <p:txBody>
          <a:bodyPr vert="horz" lIns="93019" tIns="46511" rIns="93019" bIns="46511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129" cy="345604"/>
          </a:xfrm>
          <a:prstGeom prst="rect">
            <a:avLst/>
          </a:prstGeom>
        </p:spPr>
        <p:txBody>
          <a:bodyPr vert="horz" lIns="93019" tIns="46511" rIns="93019" bIns="46511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852" y="6542560"/>
            <a:ext cx="4342129" cy="345604"/>
          </a:xfrm>
          <a:prstGeom prst="rect">
            <a:avLst/>
          </a:prstGeom>
        </p:spPr>
        <p:txBody>
          <a:bodyPr vert="horz" lIns="93019" tIns="46511" rIns="93019" bIns="46511" rtlCol="0" anchor="b"/>
          <a:lstStyle>
            <a:lvl1pPr algn="r" latinLnBrk="0">
              <a:defRPr lang="ru-RU" sz="1200"/>
            </a:lvl1pPr>
          </a:lstStyle>
          <a:p>
            <a:fld id="{952A89D7-7603-4ECB-ADF6-F6CF2BE4F4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9627" rtl="0" eaLnBrk="1" latinLnBrk="0" hangingPunct="1">
      <a:defRPr lang="ru-RU" sz="1128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lang="ru-RU" sz="1128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lang="ru-RU" sz="1128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lang="ru-RU" sz="1128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lang="ru-RU" sz="1128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lang="ru-RU" sz="1128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lang="ru-RU" sz="1128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lang="ru-RU" sz="1128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lang="ru-RU" sz="11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30575" y="860425"/>
            <a:ext cx="3359150" cy="2325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864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30575" y="860425"/>
            <a:ext cx="3359150" cy="232568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4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Наруж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 userDrawn="1"/>
        </p:nvSpPr>
        <p:spPr>
          <a:xfrm>
            <a:off x="234142" y="403412"/>
            <a:ext cx="2773680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41" name="Прямоугольник 40"/>
          <p:cNvSpPr/>
          <p:nvPr userDrawn="1"/>
        </p:nvSpPr>
        <p:spPr>
          <a:xfrm>
            <a:off x="3521132" y="403412"/>
            <a:ext cx="2773680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42" name="Прямоугольник 41"/>
          <p:cNvSpPr/>
          <p:nvPr userDrawn="1"/>
        </p:nvSpPr>
        <p:spPr>
          <a:xfrm>
            <a:off x="6853151" y="403412"/>
            <a:ext cx="2773680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43" name="Прямоугольник 42"/>
          <p:cNvSpPr/>
          <p:nvPr userDrawn="1"/>
        </p:nvSpPr>
        <p:spPr>
          <a:xfrm>
            <a:off x="234142" y="2757937"/>
            <a:ext cx="2773680" cy="1613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44" name="Прямоугольник 43"/>
          <p:cNvSpPr/>
          <p:nvPr userDrawn="1"/>
        </p:nvSpPr>
        <p:spPr>
          <a:xfrm>
            <a:off x="234142" y="2917024"/>
            <a:ext cx="2773680" cy="34703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3521132" y="564776"/>
            <a:ext cx="2773680" cy="7111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50" name="Прямоугольник 49"/>
          <p:cNvSpPr/>
          <p:nvPr userDrawn="1"/>
        </p:nvSpPr>
        <p:spPr>
          <a:xfrm>
            <a:off x="3521132" y="5037957"/>
            <a:ext cx="2773680" cy="13493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53" name="Прямоугольник 52"/>
          <p:cNvSpPr/>
          <p:nvPr userDrawn="1"/>
        </p:nvSpPr>
        <p:spPr>
          <a:xfrm>
            <a:off x="6854026" y="5037957"/>
            <a:ext cx="2773680" cy="134939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28" name="Текст 21"/>
          <p:cNvSpPr>
            <a:spLocks noGrp="1"/>
          </p:cNvSpPr>
          <p:nvPr>
            <p:ph type="body" sz="quarter" idx="19" hasCustomPrompt="1"/>
          </p:nvPr>
        </p:nvSpPr>
        <p:spPr>
          <a:xfrm>
            <a:off x="495300" y="3003177"/>
            <a:ext cx="2251364" cy="3259311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200000"/>
              </a:lnSpc>
              <a:spcBef>
                <a:spcPts val="1059"/>
              </a:spcBef>
              <a:spcAft>
                <a:spcPts val="0"/>
              </a:spcAft>
              <a:buNone/>
              <a:defRPr lang="ru-RU" sz="1059" i="1">
                <a:solidFill>
                  <a:schemeClr val="bg1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3782290" y="614723"/>
            <a:ext cx="2251364" cy="52507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412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27"/>
          </p:nvPr>
        </p:nvSpPr>
        <p:spPr>
          <a:xfrm>
            <a:off x="234142" y="564776"/>
            <a:ext cx="2773680" cy="2193161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235"/>
            </a:lvl1pPr>
          </a:lstStyle>
          <a:p>
            <a:endParaRPr lang="ru-RU" dirty="0"/>
          </a:p>
        </p:txBody>
      </p:sp>
      <p:sp>
        <p:nvSpPr>
          <p:cNvPr id="48" name="Рисунок 4"/>
          <p:cNvSpPr>
            <a:spLocks noGrp="1"/>
          </p:cNvSpPr>
          <p:nvPr>
            <p:ph type="pic" sz="quarter" idx="30"/>
          </p:nvPr>
        </p:nvSpPr>
        <p:spPr>
          <a:xfrm>
            <a:off x="3521132" y="1275907"/>
            <a:ext cx="2773680" cy="3600685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235"/>
            </a:lvl1pPr>
          </a:lstStyle>
          <a:p>
            <a:endParaRPr lang="ru-RU" dirty="0"/>
          </a:p>
        </p:txBody>
      </p:sp>
      <p:sp>
        <p:nvSpPr>
          <p:cNvPr id="49" name="Прямоугольник 48"/>
          <p:cNvSpPr/>
          <p:nvPr userDrawn="1"/>
        </p:nvSpPr>
        <p:spPr>
          <a:xfrm>
            <a:off x="3521132" y="4876592"/>
            <a:ext cx="2773680" cy="1613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51" name="Рисунок 4"/>
          <p:cNvSpPr>
            <a:spLocks noGrp="1"/>
          </p:cNvSpPr>
          <p:nvPr>
            <p:ph type="pic" sz="quarter" idx="31"/>
          </p:nvPr>
        </p:nvSpPr>
        <p:spPr>
          <a:xfrm>
            <a:off x="6854026" y="564777"/>
            <a:ext cx="2773680" cy="4311815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235"/>
            </a:lvl1pPr>
          </a:lstStyle>
          <a:p>
            <a:endParaRPr lang="ru-RU" dirty="0"/>
          </a:p>
        </p:txBody>
      </p:sp>
      <p:sp>
        <p:nvSpPr>
          <p:cNvPr id="52" name="Прямоугольник 51"/>
          <p:cNvSpPr/>
          <p:nvPr userDrawn="1"/>
        </p:nvSpPr>
        <p:spPr>
          <a:xfrm>
            <a:off x="6854026" y="4876592"/>
            <a:ext cx="2773680" cy="1613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55" name="Текст 21"/>
          <p:cNvSpPr>
            <a:spLocks noGrp="1"/>
          </p:cNvSpPr>
          <p:nvPr>
            <p:ph type="body" sz="quarter" idx="60" hasCustomPrompt="1"/>
          </p:nvPr>
        </p:nvSpPr>
        <p:spPr>
          <a:xfrm>
            <a:off x="3782290" y="5135454"/>
            <a:ext cx="2386445" cy="21815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971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6" name="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782290" y="5422947"/>
            <a:ext cx="2386445" cy="56729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ru-RU" sz="971" b="0" i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7" name="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782290" y="5990245"/>
            <a:ext cx="2386445" cy="335469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971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8" name="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047644" y="5135455"/>
            <a:ext cx="2386445" cy="918016"/>
          </a:xfrm>
        </p:spPr>
        <p:txBody>
          <a:bodyPr lIns="0" tIns="0" rIns="0" bIns="0" anchor="ctr">
            <a:noAutofit/>
          </a:bodyPr>
          <a:lstStyle>
            <a:lvl1pPr marL="0" indent="0" algn="ctr" latinLnBrk="0">
              <a:lnSpc>
                <a:spcPct val="120000"/>
              </a:lnSpc>
              <a:spcBef>
                <a:spcPts val="0"/>
              </a:spcBef>
              <a:buNone/>
              <a:defRPr lang="ru-RU" sz="2118" b="0" i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Название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54" userDrawn="1">
          <p15:clr>
            <a:srgbClr val="FBAE40"/>
          </p15:clr>
        </p15:guide>
        <p15:guide id="2" orient="horz" pos="4024" userDrawn="1">
          <p15:clr>
            <a:srgbClr val="FBAE40"/>
          </p15:clr>
        </p15:guide>
        <p15:guide id="3" pos="142" userDrawn="1">
          <p15:clr>
            <a:srgbClr val="FBAE40"/>
          </p15:clr>
        </p15:guide>
        <p15:guide id="4" pos="1891" userDrawn="1">
          <p15:clr>
            <a:srgbClr val="FBAE40"/>
          </p15:clr>
        </p15:guide>
        <p15:guide id="6" pos="6063" userDrawn="1">
          <p15:clr>
            <a:srgbClr val="FBAE40"/>
          </p15:clr>
        </p15:guide>
        <p15:guide id="7" pos="4316" userDrawn="1">
          <p15:clr>
            <a:srgbClr val="FBAE40"/>
          </p15:clr>
        </p15:guide>
        <p15:guide id="8" pos="2216" userDrawn="1">
          <p15:clr>
            <a:srgbClr val="FBAE40"/>
          </p15:clr>
        </p15:guide>
        <p15:guide id="9" pos="396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/>
          <p:cNvSpPr/>
          <p:nvPr userDrawn="1"/>
        </p:nvSpPr>
        <p:spPr>
          <a:xfrm>
            <a:off x="6853151" y="564777"/>
            <a:ext cx="2773680" cy="58225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39" name="Прямоугольник 38"/>
          <p:cNvSpPr/>
          <p:nvPr userDrawn="1"/>
        </p:nvSpPr>
        <p:spPr>
          <a:xfrm>
            <a:off x="6853151" y="403412"/>
            <a:ext cx="2773680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56" name="Рисунок 4"/>
          <p:cNvSpPr>
            <a:spLocks noGrp="1"/>
          </p:cNvSpPr>
          <p:nvPr>
            <p:ph type="pic" sz="quarter" idx="60"/>
          </p:nvPr>
        </p:nvSpPr>
        <p:spPr>
          <a:xfrm>
            <a:off x="6853151" y="2881511"/>
            <a:ext cx="2773680" cy="2001954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235"/>
            </a:lvl1pPr>
          </a:lstStyle>
          <a:p>
            <a:endParaRPr lang="ru-RU" dirty="0"/>
          </a:p>
        </p:txBody>
      </p:sp>
      <p:sp>
        <p:nvSpPr>
          <p:cNvPr id="72" name="Текст 21"/>
          <p:cNvSpPr>
            <a:spLocks noGrp="1"/>
          </p:cNvSpPr>
          <p:nvPr>
            <p:ph type="body" sz="quarter" idx="63" hasCustomPrompt="1"/>
          </p:nvPr>
        </p:nvSpPr>
        <p:spPr>
          <a:xfrm>
            <a:off x="7046768" y="5122690"/>
            <a:ext cx="2386445" cy="1062957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794"/>
              </a:spcBef>
              <a:buNone/>
              <a:defRPr lang="ru-RU" sz="1059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3" name="Текст 21"/>
          <p:cNvSpPr>
            <a:spLocks noGrp="1"/>
          </p:cNvSpPr>
          <p:nvPr>
            <p:ph type="body" sz="quarter" idx="64" hasCustomPrompt="1"/>
          </p:nvPr>
        </p:nvSpPr>
        <p:spPr>
          <a:xfrm>
            <a:off x="7046768" y="1432045"/>
            <a:ext cx="2386445" cy="1313358"/>
          </a:xfrm>
        </p:spPr>
        <p:txBody>
          <a:bodyPr lIns="0" tIns="0" rIns="0" bIns="0" anchor="t">
            <a:noAutofit/>
          </a:bodyPr>
          <a:lstStyle>
            <a:lvl1pPr marL="99458" indent="-99458" algn="l" latinLnBrk="0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71">
                <a:solidFill>
                  <a:schemeClr val="tx2"/>
                </a:solidFill>
              </a:defRPr>
            </a:lvl1pPr>
            <a:lvl2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794"/>
            </a:lvl2pPr>
            <a:lvl3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794"/>
            </a:lvl3pPr>
            <a:lvl4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794"/>
            </a:lvl4pPr>
            <a:lvl5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794"/>
            </a:lvl5pPr>
            <a:lvl6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lang="ru-RU" sz="794"/>
            </a:lvl6pPr>
            <a:lvl7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lang="ru-RU" sz="794"/>
            </a:lvl7pPr>
            <a:lvl8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lang="ru-RU" sz="794"/>
            </a:lvl8pPr>
            <a:lvl9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lang="ru-RU" sz="794"/>
            </a:lvl9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4" name="Прямоугольник 73"/>
          <p:cNvSpPr/>
          <p:nvPr userDrawn="1"/>
        </p:nvSpPr>
        <p:spPr>
          <a:xfrm>
            <a:off x="6853151" y="564776"/>
            <a:ext cx="2773680" cy="7111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75" name="Текст 21"/>
          <p:cNvSpPr>
            <a:spLocks noGrp="1"/>
          </p:cNvSpPr>
          <p:nvPr>
            <p:ph type="body" sz="quarter" idx="65" hasCustomPrompt="1"/>
          </p:nvPr>
        </p:nvSpPr>
        <p:spPr>
          <a:xfrm>
            <a:off x="7114309" y="614723"/>
            <a:ext cx="2251364" cy="52507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412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77" name="Прямоугольник 76"/>
          <p:cNvSpPr/>
          <p:nvPr userDrawn="1"/>
        </p:nvSpPr>
        <p:spPr>
          <a:xfrm>
            <a:off x="3521132" y="564777"/>
            <a:ext cx="2773680" cy="58225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37" name="Прямоугольник 36"/>
          <p:cNvSpPr/>
          <p:nvPr userDrawn="1"/>
        </p:nvSpPr>
        <p:spPr>
          <a:xfrm>
            <a:off x="3521132" y="403412"/>
            <a:ext cx="2773680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61" name="Текст 21"/>
          <p:cNvSpPr>
            <a:spLocks noGrp="1"/>
          </p:cNvSpPr>
          <p:nvPr>
            <p:ph type="body" sz="quarter" idx="61" hasCustomPrompt="1"/>
          </p:nvPr>
        </p:nvSpPr>
        <p:spPr>
          <a:xfrm>
            <a:off x="3714749" y="726142"/>
            <a:ext cx="2386445" cy="122368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0"/>
              </a:spcBef>
              <a:buNone/>
              <a:defRPr lang="ru-RU" sz="1059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1" name="Текст 21"/>
          <p:cNvSpPr>
            <a:spLocks noGrp="1"/>
          </p:cNvSpPr>
          <p:nvPr>
            <p:ph type="body" sz="quarter" idx="62" hasCustomPrompt="1"/>
          </p:nvPr>
        </p:nvSpPr>
        <p:spPr>
          <a:xfrm>
            <a:off x="3714749" y="4276165"/>
            <a:ext cx="2386445" cy="1909482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lang="ru-RU" sz="971" b="0" i="0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76" name="Прямоугольник 75"/>
          <p:cNvSpPr/>
          <p:nvPr userDrawn="1"/>
        </p:nvSpPr>
        <p:spPr>
          <a:xfrm>
            <a:off x="234142" y="564777"/>
            <a:ext cx="2773680" cy="58225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36" name="Прямоугольник 35"/>
          <p:cNvSpPr/>
          <p:nvPr userDrawn="1"/>
        </p:nvSpPr>
        <p:spPr>
          <a:xfrm>
            <a:off x="234142" y="403412"/>
            <a:ext cx="2773680" cy="161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45" name="Прямоугольник 44"/>
          <p:cNvSpPr/>
          <p:nvPr userDrawn="1"/>
        </p:nvSpPr>
        <p:spPr>
          <a:xfrm>
            <a:off x="234142" y="564776"/>
            <a:ext cx="2773680" cy="7111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93" dirty="0"/>
          </a:p>
        </p:txBody>
      </p:sp>
      <p:sp>
        <p:nvSpPr>
          <p:cNvPr id="31" name="Текст 21"/>
          <p:cNvSpPr>
            <a:spLocks noGrp="1"/>
          </p:cNvSpPr>
          <p:nvPr>
            <p:ph type="body" sz="quarter" idx="20" hasCustomPrompt="1"/>
          </p:nvPr>
        </p:nvSpPr>
        <p:spPr>
          <a:xfrm>
            <a:off x="416919" y="5072530"/>
            <a:ext cx="2408126" cy="1113117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50000"/>
              </a:lnSpc>
              <a:spcBef>
                <a:spcPts val="794"/>
              </a:spcBef>
              <a:buNone/>
              <a:defRPr lang="ru-RU" sz="1059" b="0" i="1">
                <a:solidFill>
                  <a:schemeClr val="tx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43" name="Текст 21"/>
          <p:cNvSpPr>
            <a:spLocks noGrp="1"/>
          </p:cNvSpPr>
          <p:nvPr>
            <p:ph type="body" sz="quarter" idx="31" hasCustomPrompt="1"/>
          </p:nvPr>
        </p:nvSpPr>
        <p:spPr>
          <a:xfrm>
            <a:off x="416919" y="1432045"/>
            <a:ext cx="2408126" cy="1313358"/>
          </a:xfrm>
        </p:spPr>
        <p:txBody>
          <a:bodyPr lIns="0" tIns="0" rIns="0" bIns="0" anchor="t">
            <a:noAutofit/>
          </a:bodyPr>
          <a:lstStyle>
            <a:lvl1pPr marL="99458" indent="-99458" algn="l" latinLnBrk="0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971">
                <a:solidFill>
                  <a:schemeClr val="tx2"/>
                </a:solidFill>
              </a:defRPr>
            </a:lvl1pPr>
            <a:lvl2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794"/>
            </a:lvl2pPr>
            <a:lvl3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794"/>
            </a:lvl3pPr>
            <a:lvl4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794"/>
            </a:lvl4pPr>
            <a:lvl5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lang="ru-RU" sz="794"/>
            </a:lvl5pPr>
            <a:lvl6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lang="ru-RU" sz="794"/>
            </a:lvl6pPr>
            <a:lvl7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lang="ru-RU" sz="794"/>
            </a:lvl7pPr>
            <a:lvl8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lang="ru-RU" sz="794"/>
            </a:lvl8pPr>
            <a:lvl9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lang="ru-RU" sz="794"/>
            </a:lvl9pPr>
          </a:lstStyle>
          <a:p>
            <a:pPr lvl="0"/>
            <a:r>
              <a:rPr lang="ru-RU" dirty="0"/>
              <a:t>Щелкните, чтобы добавить текст</a:t>
            </a:r>
          </a:p>
        </p:txBody>
      </p:sp>
      <p:sp>
        <p:nvSpPr>
          <p:cNvPr id="52" name="Текст 21"/>
          <p:cNvSpPr>
            <a:spLocks noGrp="1"/>
          </p:cNvSpPr>
          <p:nvPr>
            <p:ph type="body" sz="quarter" idx="58" hasCustomPrompt="1"/>
          </p:nvPr>
        </p:nvSpPr>
        <p:spPr>
          <a:xfrm>
            <a:off x="416919" y="614723"/>
            <a:ext cx="2408126" cy="52507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lang="ru-RU" sz="1412" b="1">
                <a:solidFill>
                  <a:schemeClr val="bg1"/>
                </a:solidFill>
                <a:latin typeface="+mj-lt"/>
              </a:defRPr>
            </a:lvl1pPr>
            <a:lvl2pPr marL="0" indent="0" latinLnBrk="0">
              <a:spcBef>
                <a:spcPts val="0"/>
              </a:spcBef>
              <a:buNone/>
              <a:defRPr lang="ru-RU" sz="3177"/>
            </a:lvl2pPr>
            <a:lvl3pPr marL="0" indent="0" latinLnBrk="0">
              <a:spcBef>
                <a:spcPts val="0"/>
              </a:spcBef>
              <a:buNone/>
              <a:defRPr lang="ru-RU" sz="3177"/>
            </a:lvl3pPr>
            <a:lvl4pPr marL="0" indent="0" latinLnBrk="0">
              <a:spcBef>
                <a:spcPts val="0"/>
              </a:spcBef>
              <a:buNone/>
              <a:defRPr lang="ru-RU" sz="3177"/>
            </a:lvl4pPr>
            <a:lvl5pPr marL="0" indent="0" latinLnBrk="0">
              <a:spcBef>
                <a:spcPts val="0"/>
              </a:spcBef>
              <a:buNone/>
              <a:defRPr lang="ru-RU" sz="3177"/>
            </a:lvl5pPr>
          </a:lstStyle>
          <a:p>
            <a:pPr lvl="0"/>
            <a:r>
              <a:rPr lang="ru-RU" dirty="0"/>
              <a:t>Текст заголовка</a:t>
            </a:r>
          </a:p>
        </p:txBody>
      </p:sp>
      <p:sp>
        <p:nvSpPr>
          <p:cNvPr id="53" name="Рисунок 4"/>
          <p:cNvSpPr>
            <a:spLocks noGrp="1"/>
          </p:cNvSpPr>
          <p:nvPr>
            <p:ph type="pic" sz="quarter" idx="59"/>
          </p:nvPr>
        </p:nvSpPr>
        <p:spPr>
          <a:xfrm>
            <a:off x="234142" y="2881512"/>
            <a:ext cx="2773680" cy="2001954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235"/>
            </a:lvl1pPr>
          </a:lstStyle>
          <a:p>
            <a:endParaRPr lang="ru-RU" dirty="0"/>
          </a:p>
        </p:txBody>
      </p:sp>
      <p:sp>
        <p:nvSpPr>
          <p:cNvPr id="54" name="Рисунок 4"/>
          <p:cNvSpPr>
            <a:spLocks noGrp="1"/>
          </p:cNvSpPr>
          <p:nvPr>
            <p:ph type="pic" sz="quarter" idx="30"/>
          </p:nvPr>
        </p:nvSpPr>
        <p:spPr>
          <a:xfrm>
            <a:off x="3521132" y="2074689"/>
            <a:ext cx="2773680" cy="1972235"/>
          </a:xfrm>
          <a:solidFill>
            <a:schemeClr val="bg1">
              <a:lumMod val="9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lang="ru-RU" sz="1235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142" userDrawn="1">
          <p15:clr>
            <a:srgbClr val="FBAE40"/>
          </p15:clr>
        </p15:guide>
        <p15:guide id="2" pos="1891" userDrawn="1">
          <p15:clr>
            <a:srgbClr val="FBAE40"/>
          </p15:clr>
        </p15:guide>
        <p15:guide id="3" pos="2216" userDrawn="1">
          <p15:clr>
            <a:srgbClr val="FBAE40"/>
          </p15:clr>
        </p15:guide>
        <p15:guide id="4" pos="3965" userDrawn="1">
          <p15:clr>
            <a:srgbClr val="FBAE40"/>
          </p15:clr>
        </p15:guide>
        <p15:guide id="5" pos="4316" userDrawn="1">
          <p15:clr>
            <a:srgbClr val="FBAE40"/>
          </p15:clr>
        </p15:guide>
        <p15:guide id="6" pos="6067" userDrawn="1">
          <p15:clr>
            <a:srgbClr val="FBAE40"/>
          </p15:clr>
        </p15:guide>
        <p15:guide id="7" orient="horz" pos="254" userDrawn="1">
          <p15:clr>
            <a:srgbClr val="FBAE40"/>
          </p15:clr>
        </p15:guide>
        <p15:guide id="8" orient="horz" pos="402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64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ru-RU" smtClean="0"/>
              <a:pPr/>
              <a:t>04.04.2023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1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iming>
    <p:tnLst>
      <p:par>
        <p:cTn id="1" dur="indefinite" restart="never" nodeType="tmRoot"/>
      </p:par>
    </p:tnLst>
  </p:timing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lang="ru-RU" sz="28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Clr>
          <a:schemeClr val="accent1"/>
        </a:buClr>
        <a:buFont typeface="Arial" panose="020B0604020202020204" pitchFamily="34" charset="0"/>
        <a:buChar char="•"/>
        <a:defRPr lang="ru-RU" sz="1765" kern="1200">
          <a:solidFill>
            <a:schemeClr val="tx1"/>
          </a:solidFill>
          <a:latin typeface="+mn-lt"/>
          <a:ea typeface="+mn-ea"/>
          <a:cs typeface="+mn-cs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Clr>
          <a:schemeClr val="accent1"/>
        </a:buClr>
        <a:buFont typeface="Arial" panose="020B0604020202020204" pitchFamily="34" charset="0"/>
        <a:buChar char="•"/>
        <a:defRPr lang="ru-RU" sz="1588" kern="1200">
          <a:solidFill>
            <a:schemeClr val="tx1"/>
          </a:solidFill>
          <a:latin typeface="+mn-lt"/>
          <a:ea typeface="+mn-ea"/>
          <a:cs typeface="+mn-cs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Clr>
          <a:schemeClr val="accent1"/>
        </a:buClr>
        <a:buFont typeface="Arial" panose="020B0604020202020204" pitchFamily="34" charset="0"/>
        <a:buChar char="•"/>
        <a:defRPr lang="ru-RU" sz="1412" kern="1200">
          <a:solidFill>
            <a:schemeClr val="tx1"/>
          </a:solidFill>
          <a:latin typeface="+mn-lt"/>
          <a:ea typeface="+mn-ea"/>
          <a:cs typeface="+mn-cs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Clr>
          <a:schemeClr val="accent1"/>
        </a:buClr>
        <a:buFont typeface="Arial" panose="020B0604020202020204" pitchFamily="34" charset="0"/>
        <a:buChar char="•"/>
        <a:defRPr lang="ru-RU" sz="1235" kern="1200">
          <a:solidFill>
            <a:schemeClr val="tx1"/>
          </a:solidFill>
          <a:latin typeface="+mn-lt"/>
          <a:ea typeface="+mn-ea"/>
          <a:cs typeface="+mn-cs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Clr>
          <a:schemeClr val="accent1"/>
        </a:buClr>
        <a:buFont typeface="Arial" panose="020B0604020202020204" pitchFamily="34" charset="0"/>
        <a:buChar char="•"/>
        <a:defRPr lang="ru-RU" sz="1235" kern="1200">
          <a:solidFill>
            <a:schemeClr val="tx1"/>
          </a:solidFill>
          <a:latin typeface="+mn-lt"/>
          <a:ea typeface="+mn-ea"/>
          <a:cs typeface="+mn-cs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87553" rtl="0" eaLnBrk="1" latinLnBrk="0" hangingPunct="1"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lang="ru-RU"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64"/>
          </p:nvPr>
        </p:nvSpPr>
        <p:spPr>
          <a:xfrm>
            <a:off x="6834904" y="2718123"/>
            <a:ext cx="2409993" cy="1313358"/>
          </a:xfrm>
        </p:spPr>
        <p:txBody>
          <a:bodyPr/>
          <a:lstStyle/>
          <a:p>
            <a:pPr algn="ctr">
              <a:buNone/>
            </a:pPr>
            <a:r>
              <a:rPr lang="kk-KZ" sz="2118" b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kk-KZ" sz="2118" b="1" i="1" dirty="0">
                <a:ln w="12700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Үржар колледжі” КММ</a:t>
            </a:r>
            <a:endParaRPr lang="ru-RU" sz="2118" b="1" i="1" dirty="0">
              <a:ln w="12700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7"/>
          <p:cNvSpPr>
            <a:spLocks noGrp="1"/>
          </p:cNvSpPr>
          <p:nvPr>
            <p:ph type="body" sz="quarter" idx="20"/>
          </p:nvPr>
        </p:nvSpPr>
        <p:spPr>
          <a:xfrm>
            <a:off x="3662380" y="411869"/>
            <a:ext cx="2579959" cy="6235549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2118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2118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2118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2118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2118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118" dirty="0" err="1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Тамаша</a:t>
            </a:r>
            <a:r>
              <a:rPr lang="ru-RU" sz="2118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18" dirty="0" err="1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таңдау!</a:t>
            </a:r>
            <a:endParaRPr lang="ru-RU" sz="2118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118" dirty="0" err="1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Айқын мақсат!</a:t>
            </a:r>
            <a:endParaRPr lang="ru-RU" sz="2118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118" dirty="0" err="1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Ортақ мүдде!</a:t>
            </a:r>
            <a:endParaRPr lang="ru-RU" sz="2118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2118" dirty="0" err="1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Кемел</a:t>
            </a:r>
            <a:r>
              <a:rPr lang="ru-RU" sz="2118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18" dirty="0" err="1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келешек</a:t>
            </a:r>
            <a:r>
              <a:rPr lang="ru-RU" sz="2118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kk-KZ" sz="1235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35" b="1" dirty="0" smtClean="0">
                <a:latin typeface="Times New Roman" pitchFamily="18" charset="0"/>
                <a:cs typeface="Times New Roman" pitchFamily="18" charset="0"/>
              </a:rPr>
              <a:t>Абай </a:t>
            </a:r>
            <a:r>
              <a:rPr lang="ru-RU" sz="1235" b="1" dirty="0" err="1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1235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35" b="1" dirty="0" err="1">
                <a:latin typeface="Times New Roman" pitchFamily="18" charset="0"/>
                <a:cs typeface="Times New Roman" pitchFamily="18" charset="0"/>
              </a:rPr>
              <a:t>Үржар ауданы</a:t>
            </a:r>
            <a:r>
              <a:rPr lang="ru-RU" sz="1235" b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35" b="1" dirty="0">
                <a:latin typeface="Times New Roman" pitchFamily="18" charset="0"/>
                <a:cs typeface="Times New Roman" pitchFamily="18" charset="0"/>
              </a:rPr>
              <a:t>Таскескен </a:t>
            </a:r>
            <a:r>
              <a:rPr lang="ru-RU" sz="1235" b="1" dirty="0" err="1">
                <a:latin typeface="Times New Roman" pitchFamily="18" charset="0"/>
                <a:cs typeface="Times New Roman" pitchFamily="18" charset="0"/>
              </a:rPr>
              <a:t>ауылы</a:t>
            </a:r>
            <a:r>
              <a:rPr lang="ru-RU" sz="1235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35" b="1" dirty="0" err="1">
                <a:latin typeface="Times New Roman" pitchFamily="18" charset="0"/>
                <a:cs typeface="Times New Roman" pitchFamily="18" charset="0"/>
              </a:rPr>
              <a:t>Ардагер</a:t>
            </a:r>
            <a:r>
              <a:rPr lang="ru-RU" sz="123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b="1" dirty="0" err="1">
                <a:latin typeface="Times New Roman" pitchFamily="18" charset="0"/>
                <a:cs typeface="Times New Roman" pitchFamily="18" charset="0"/>
              </a:rPr>
              <a:t>көшесі </a:t>
            </a:r>
            <a:r>
              <a:rPr lang="ru-RU" sz="1235" b="1" dirty="0">
                <a:latin typeface="Times New Roman" pitchFamily="18" charset="0"/>
                <a:cs typeface="Times New Roman" pitchFamily="18" charset="0"/>
              </a:rPr>
              <a:t>№1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35" b="1" dirty="0">
                <a:latin typeface="Times New Roman" pitchFamily="18" charset="0"/>
                <a:cs typeface="Times New Roman" pitchFamily="18" charset="0"/>
              </a:rPr>
              <a:t>Тел: 8 (72230) 3-60-65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1235" b="1" dirty="0">
                <a:latin typeface="Times New Roman" pitchFamily="18" charset="0"/>
                <a:cs typeface="Times New Roman" pitchFamily="18" charset="0"/>
              </a:rPr>
              <a:t>E-mail: taskesken_pl18@mail.ru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235" dirty="0" err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515471" y="-155607"/>
            <a:ext cx="163004" cy="3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0682" tIns="40341" rIns="80682" bIns="40341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493"/>
          </a:p>
        </p:txBody>
      </p:sp>
      <p:pic>
        <p:nvPicPr>
          <p:cNvPr id="3" name="Picture 4" descr="C:\Users\Салтанат\Desktop\DCIM\100CANON\IMG_13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930" y="155606"/>
            <a:ext cx="2909594" cy="19397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3" descr="F:\IMG_25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30" y="2406549"/>
            <a:ext cx="2909594" cy="18032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dmin\Documents\Колледж 2017\фото\Фото\IMG_016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30" y="4654269"/>
            <a:ext cx="2909594" cy="19931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01\Desktop\лого 2 (2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5688" y="452040"/>
            <a:ext cx="2072101" cy="1918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455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63"/>
          </p:nvPr>
        </p:nvSpPr>
        <p:spPr>
          <a:xfrm>
            <a:off x="6650612" y="293125"/>
            <a:ext cx="2627337" cy="6564875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412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412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1412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765" b="1" dirty="0" err="1">
                <a:latin typeface="Times New Roman" pitchFamily="18" charset="0"/>
                <a:cs typeface="Times New Roman" pitchFamily="18" charset="0"/>
              </a:rPr>
              <a:t>Қабылданатын</a:t>
            </a:r>
            <a:r>
              <a:rPr lang="ru-RU" sz="1765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65" b="1" dirty="0" err="1">
                <a:latin typeface="Times New Roman" pitchFamily="18" charset="0"/>
                <a:cs typeface="Times New Roman" pitchFamily="18" charset="0"/>
              </a:rPr>
              <a:t>құжаттар</a:t>
            </a:r>
            <a:r>
              <a:rPr lang="ru-RU" sz="1765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Өтініш.</a:t>
            </a:r>
            <a:endParaRPr lang="ru-RU" sz="123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бітіргені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жөніндегі куәлік</a:t>
            </a:r>
            <a:endParaRPr lang="ru-RU" sz="123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түпнұсқа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kk-KZ" sz="1235" dirty="0">
                <a:latin typeface="Times New Roman" pitchFamily="18" charset="0"/>
                <a:cs typeface="Times New Roman" pitchFamily="18" charset="0"/>
              </a:rPr>
              <a:t>Ұ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БТ сертификаты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3.Медициналық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анықтама</a:t>
            </a:r>
            <a:r>
              <a:rPr lang="ru-RU" sz="1235" err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smtClean="0">
                <a:latin typeface="Times New Roman" pitchFamily="18" charset="0"/>
                <a:cs typeface="Times New Roman" pitchFamily="18" charset="0"/>
              </a:rPr>
              <a:t>075У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063У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kk-KZ" sz="1235" dirty="0">
                <a:latin typeface="Times New Roman" pitchFamily="18" charset="0"/>
                <a:cs typeface="Times New Roman" pitchFamily="18" charset="0"/>
              </a:rPr>
              <a:t> . Флюорография</a:t>
            </a:r>
            <a:endParaRPr lang="ru-RU" sz="123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Туу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куәлік немесе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sz="1235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уәлігі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927" dirty="0" err="1">
                <a:latin typeface="Times New Roman" pitchFamily="18" charset="0"/>
                <a:cs typeface="Times New Roman" pitchFamily="18" charset="0"/>
              </a:rPr>
              <a:t>көшірме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) ЖСН (</a:t>
            </a:r>
            <a:r>
              <a:rPr lang="ru-RU" sz="927" dirty="0" err="1">
                <a:latin typeface="Times New Roman" pitchFamily="18" charset="0"/>
                <a:cs typeface="Times New Roman" pitchFamily="18" charset="0"/>
              </a:rPr>
              <a:t>көшірме</a:t>
            </a:r>
            <a:r>
              <a:rPr lang="kk-KZ" sz="1235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5. Фото 3*4 - 6 дана.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35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Құжаттарды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маусымнан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тамызға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дейін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endParaRPr lang="ru-RU" sz="706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Сабақ басталу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мерзімі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: 1 </a:t>
            </a:r>
            <a:r>
              <a:rPr lang="ru-RU" sz="1235" dirty="0" err="1">
                <a:latin typeface="Times New Roman" pitchFamily="18" charset="0"/>
                <a:cs typeface="Times New Roman" pitchFamily="18" charset="0"/>
              </a:rPr>
              <a:t>қыркүйек</a:t>
            </a:r>
            <a:r>
              <a:rPr lang="ru-RU" sz="1235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706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35" b="1" u="sng" dirty="0" err="1">
                <a:latin typeface="Times New Roman" pitchFamily="18" charset="0"/>
                <a:cs typeface="Times New Roman" pitchFamily="18" charset="0"/>
              </a:rPr>
              <a:t>Жатақхананы қажет еткен</a:t>
            </a:r>
            <a:r>
              <a:rPr lang="ru-RU" sz="1235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b="1" u="sng" dirty="0" err="1">
                <a:latin typeface="Times New Roman" pitchFamily="18" charset="0"/>
                <a:cs typeface="Times New Roman" pitchFamily="18" charset="0"/>
              </a:rPr>
              <a:t>студенттер</a:t>
            </a:r>
            <a:r>
              <a:rPr lang="ru-RU" sz="1235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b="1" u="sng" dirty="0" err="1">
                <a:latin typeface="Times New Roman" pitchFamily="18" charset="0"/>
                <a:cs typeface="Times New Roman" pitchFamily="18" charset="0"/>
              </a:rPr>
              <a:t>тегін</a:t>
            </a:r>
            <a:endParaRPr lang="ru-RU" sz="1235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35" b="1" u="sng" dirty="0" err="1">
                <a:latin typeface="Times New Roman" pitchFamily="18" charset="0"/>
                <a:cs typeface="Times New Roman" pitchFamily="18" charset="0"/>
              </a:rPr>
              <a:t>жатақханамен қамтамасыз етіледі</a:t>
            </a:r>
            <a:r>
              <a:rPr lang="ru-RU" sz="1235" b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706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1235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Жақсы оқыған студенттерге</a:t>
            </a:r>
            <a:endParaRPr lang="ru-RU" sz="1235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sz="1235" b="1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21786</a:t>
            </a:r>
            <a:r>
              <a:rPr lang="ru-RU" sz="1235" b="1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теңге</a:t>
            </a:r>
            <a:r>
              <a:rPr lang="ru-RU" sz="1235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көлемінде</a:t>
            </a:r>
            <a:r>
              <a:rPr lang="ru-RU" sz="1235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шәкіртақы</a:t>
            </a:r>
            <a:r>
              <a:rPr lang="ru-RU" sz="1235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35" dirty="0" err="1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төленеді</a:t>
            </a:r>
            <a:r>
              <a:rPr lang="ru-RU" sz="1235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3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3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235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Users\Admin\Documents\Колледж 2017\баннер\баннер\IMG_24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94442" y="406107"/>
            <a:ext cx="2024710" cy="14415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154074"/>
              </p:ext>
            </p:extLst>
          </p:nvPr>
        </p:nvGraphicFramePr>
        <p:xfrm>
          <a:off x="515470" y="1295403"/>
          <a:ext cx="3002430" cy="43828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6925"/>
                <a:gridCol w="123167"/>
                <a:gridCol w="1435153"/>
                <a:gridCol w="1197185"/>
              </a:tblGrid>
              <a:tr h="373646">
                <a:tc gridSpan="2">
                  <a:txBody>
                    <a:bodyPr/>
                    <a:lstStyle/>
                    <a:p>
                      <a:pPr algn="ctr"/>
                      <a:r>
                        <a:rPr lang="kk-KZ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МАМАНДЫҒЫ: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БІЛІКТІЛІГІ: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 anchor="ctr"/>
                </a:tc>
              </a:tr>
              <a:tr h="375678">
                <a:tc gridSpan="4">
                  <a:txBody>
                    <a:bodyPr/>
                    <a:lstStyle/>
                    <a:p>
                      <a:pPr marL="0" marR="0" indent="0" algn="ctr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мерзімі </a:t>
                      </a:r>
                      <a:r>
                        <a:rPr lang="kk-KZ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жыл 10 ай негізгі орта білім базасында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0402">
                <a:tc rowSpan="2">
                  <a:txBody>
                    <a:bodyPr/>
                    <a:lstStyle/>
                    <a:p>
                      <a:r>
                        <a:rPr lang="kk-KZ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  <a:tc rowSpan="2" gridSpan="2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07161600</a:t>
                      </a:r>
                      <a:r>
                        <a:rPr lang="kk-KZ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«Ауылшаруашылығын механикаландыру»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  <a:tc rowSpan="2" hMerge="1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W07161603</a:t>
                      </a:r>
                      <a:r>
                        <a:rPr lang="kk-KZ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«Ауыл шаруашылық өндірісіндегі тракторшы-машинист»</a:t>
                      </a:r>
                    </a:p>
                  </a:txBody>
                  <a:tcPr marL="80682" marR="80682" marT="40341" marB="40341"/>
                </a:tc>
              </a:tr>
              <a:tr h="375678">
                <a:tc v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«Автомобиль жүргізушісі»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</a:tr>
              <a:tr h="654305">
                <a:tc>
                  <a:txBody>
                    <a:bodyPr/>
                    <a:lstStyle/>
                    <a:p>
                      <a:r>
                        <a:rPr lang="en-US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  <a:tc gridSpan="2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10130300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«Тамақтандыруды ұйымдастыру»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  <a:tc hMerge="1">
                  <a:txBody>
                    <a:bodyPr/>
                    <a:lstStyle/>
                    <a:p>
                      <a:endParaRPr lang="ru-RU" sz="11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W10130302 </a:t>
                      </a:r>
                      <a:r>
                        <a:rPr lang="kk-KZ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«Аспаз»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«Кондитер»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«Даяшы»</a:t>
                      </a:r>
                      <a:endParaRPr lang="ru-RU" sz="1000" b="1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</a:tr>
              <a:tr h="626036">
                <a:tc>
                  <a:txBody>
                    <a:bodyPr/>
                    <a:lstStyle/>
                    <a:p>
                      <a:r>
                        <a:rPr lang="ru-RU" sz="10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  <a:tc gridSpan="2">
                  <a:txBody>
                    <a:bodyPr/>
                    <a:lstStyle/>
                    <a:p>
                      <a:r>
                        <a:rPr lang="ru-RU" sz="10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07150500 </a:t>
                      </a:r>
                    </a:p>
                    <a:p>
                      <a:r>
                        <a:rPr lang="ru-RU" sz="10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1000" b="1" i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Дәнекерлеу</a:t>
                      </a:r>
                      <a:r>
                        <a:rPr lang="ru-RU" sz="10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i="1" dirty="0" err="1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ісі</a:t>
                      </a:r>
                      <a:r>
                        <a:rPr lang="ru-RU" sz="10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0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W07150501 </a:t>
                      </a:r>
                      <a:r>
                        <a:rPr lang="kk-KZ" sz="10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«Электргазымен</a:t>
                      </a:r>
                      <a:r>
                        <a:rPr lang="kk-KZ" sz="1000" b="1" i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дәнекерлеуші</a:t>
                      </a:r>
                      <a:r>
                        <a:rPr lang="kk-KZ" sz="1000" b="1" i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1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</a:tr>
              <a:tr h="37364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10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Оқу мерзімі 10 ай жалпы орта білім базасында</a:t>
                      </a:r>
                      <a:endParaRPr lang="ru-RU" sz="1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0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202">
                <a:tc>
                  <a:txBody>
                    <a:bodyPr/>
                    <a:lstStyle/>
                    <a:p>
                      <a:r>
                        <a:rPr lang="ru-RU" sz="1000" b="1" i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000" b="1" i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0682" marR="80682" marT="40341" marB="40341"/>
                </a:tc>
                <a:tc gridSpan="2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08410100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«Ветеринария»</a:t>
                      </a:r>
                      <a:endParaRPr lang="ru-RU" sz="10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0682" marR="80682" marT="40341" marB="40341"/>
                </a:tc>
                <a:tc hMerge="1"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i="1" kern="1200" dirty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0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W08410103</a:t>
                      </a:r>
                    </a:p>
                    <a:p>
                      <a:pPr marL="0" marR="0" indent="0" algn="l" defTabSz="10058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000" b="1" kern="12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«Ветеринарлық санитар»</a:t>
                      </a:r>
                      <a:endParaRPr lang="ru-RU" sz="10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0682" marR="80682" marT="40341" marB="40341"/>
                </a:tc>
              </a:tr>
            </a:tbl>
          </a:graphicData>
        </a:graphic>
      </p:graphicFrame>
      <p:sp>
        <p:nvSpPr>
          <p:cNvPr id="11" name="Текст 3"/>
          <p:cNvSpPr>
            <a:spLocks noGrp="1"/>
          </p:cNvSpPr>
          <p:nvPr>
            <p:ph type="body" sz="quarter" idx="64"/>
          </p:nvPr>
        </p:nvSpPr>
        <p:spPr>
          <a:xfrm>
            <a:off x="515471" y="293125"/>
            <a:ext cx="3049164" cy="1002275"/>
          </a:xfrm>
        </p:spPr>
        <p:txBody>
          <a:bodyPr/>
          <a:lstStyle/>
          <a:p>
            <a:pPr algn="ctr">
              <a:buNone/>
            </a:pPr>
            <a:r>
              <a:rPr lang="kk-KZ" sz="1765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Төменгідей мамандықтар бойынша оқушылар қабылдайды:</a:t>
            </a:r>
            <a:endParaRPr lang="ru-RU" sz="1765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3" descr="C:\Users\Admin\Documents\Колледж 2017\фото\Фото\20170202_10494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94442" y="5372093"/>
            <a:ext cx="2038498" cy="13081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442" y="2014993"/>
            <a:ext cx="2026363" cy="141400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442" y="3649383"/>
            <a:ext cx="2024710" cy="154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85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имний вариант буклета: 11 x 8,5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nterBrochure.potx" id="{7914E3C1-B050-42D3-81C2-28DDEDB2390F}" vid="{CD0C94AB-A5E2-4125-87EB-8B03305B1FE4}"/>
    </a:ext>
  </a:extLst>
</a:theme>
</file>

<file path=ppt/theme/theme2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Winter Brochure">
      <a:dk1>
        <a:srgbClr val="43403B"/>
      </a:dk1>
      <a:lt1>
        <a:sysClr val="window" lastClr="FFFFFF"/>
      </a:lt1>
      <a:dk2>
        <a:srgbClr val="000000"/>
      </a:dk2>
      <a:lt2>
        <a:srgbClr val="E5E6E7"/>
      </a:lt2>
      <a:accent1>
        <a:srgbClr val="3D4346"/>
      </a:accent1>
      <a:accent2>
        <a:srgbClr val="BB3722"/>
      </a:accent2>
      <a:accent3>
        <a:srgbClr val="857963"/>
      </a:accent3>
      <a:accent4>
        <a:srgbClr val="6B4F58"/>
      </a:accent4>
      <a:accent5>
        <a:srgbClr val="6D898A"/>
      </a:accent5>
      <a:accent6>
        <a:srgbClr val="554238"/>
      </a:accent6>
      <a:hlink>
        <a:srgbClr val="BB3722"/>
      </a:hlink>
      <a:folHlink>
        <a:srgbClr val="857963"/>
      </a:folHlink>
    </a:clrScheme>
    <a:fontScheme name="Georgia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Форма библиотеки документов</Display>
  <Edit>Форма библиотеки документов</Edit>
  <New>Форма библиотеки документов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Это значение указывает на число сохранений и редакций. Программа отвечает за обновление этого значения после каждой редакции.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64003C-4601-434A-89D5-9D79BD4916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E211BD-755A-4654-913E-FE18F117E7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37716A6-524D-44CC-B263-8C7BFC36308E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219</Words>
  <Application>Microsoft Office PowerPoint</Application>
  <PresentationFormat>Лист A4 (210x297 мм)</PresentationFormat>
  <Paragraphs>78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Зимний вариант буклета: 11 x 8,5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2012-09-19T20:49:24Z</dcterms:created>
  <dcterms:modified xsi:type="dcterms:W3CDTF">2023-04-04T05:39:36Z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